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usso One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font" Target="fonts/RussoOne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fba328eda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fba328eda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fb6431b6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fb6431b6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fb6431b6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fb6431b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fb6431b6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fb6431b6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fb6431b6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fb6431b6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14.png"/><Relationship Id="rId9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14.png"/><Relationship Id="rId9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hyperlink" Target="https://www.twitch.tv/warpgates" TargetMode="External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900" y="70700"/>
            <a:ext cx="4630201" cy="8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7823" y="658475"/>
            <a:ext cx="4558925" cy="48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942313" y="871800"/>
            <a:ext cx="13299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rPr>
              <a:t>Présente</a:t>
            </a:r>
            <a:endParaRPr b="1" sz="1800">
              <a:solidFill>
                <a:schemeClr val="dk2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5192275" y="781175"/>
            <a:ext cx="3837900" cy="389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 rot="10800000">
            <a:off x="7351800" y="0"/>
            <a:ext cx="1792200" cy="15171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0906" y="70241"/>
            <a:ext cx="707145" cy="7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70550" y="63500"/>
            <a:ext cx="72813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I - Qui Somme nous ?</a:t>
            </a:r>
            <a:endParaRPr sz="25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192275" y="836350"/>
            <a:ext cx="38379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L’équipe : </a:t>
            </a:r>
            <a:endParaRPr sz="17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Noah Abi Chahla : Chef de Projet </a:t>
            </a:r>
            <a:endParaRPr sz="17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Otto </a:t>
            </a:r>
            <a:r>
              <a:rPr lang="fr" sz="17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Debrie : Scénariste</a:t>
            </a:r>
            <a:endParaRPr sz="17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Corentin Del Pozo : Superviseur Technique</a:t>
            </a:r>
            <a:endParaRPr sz="17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Nathan Hirth : Concepteur de Niveaux</a:t>
            </a:r>
            <a:endParaRPr sz="17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Ilyann Gwinner : Chargé de Communication</a:t>
            </a:r>
            <a:endParaRPr sz="17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0" l="0" r="3269" t="0"/>
          <a:stretch/>
        </p:blipFill>
        <p:spPr>
          <a:xfrm>
            <a:off x="70550" y="781175"/>
            <a:ext cx="5025024" cy="38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70550" y="4677275"/>
            <a:ext cx="2889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P</a:t>
            </a:r>
            <a:r>
              <a:rPr lang="fr" sz="9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hoto de l’équipe, prise par Goerges Savigni, 26 Janvier 2024</a:t>
            </a:r>
            <a:endParaRPr sz="9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70550" y="63500"/>
            <a:ext cx="72813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II - L’histoire du Jeu</a:t>
            </a:r>
            <a:endParaRPr sz="25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2568250" y="627900"/>
            <a:ext cx="1947300" cy="388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821275" y="627888"/>
            <a:ext cx="1947300" cy="388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074300" y="627888"/>
            <a:ext cx="1947300" cy="388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0" l="31445" r="39931" t="0"/>
          <a:stretch/>
        </p:blipFill>
        <p:spPr>
          <a:xfrm>
            <a:off x="315224" y="627900"/>
            <a:ext cx="1947299" cy="3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9450" y="1816150"/>
            <a:ext cx="2906900" cy="29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315225" y="571200"/>
            <a:ext cx="19473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L’Archer</a:t>
            </a:r>
            <a:endParaRPr sz="20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6">
            <a:alphaModFix/>
          </a:blip>
          <a:srcRect b="0" l="29587" r="41789" t="0"/>
          <a:stretch/>
        </p:blipFill>
        <p:spPr>
          <a:xfrm>
            <a:off x="2568251" y="627900"/>
            <a:ext cx="1947299" cy="3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568250" y="571200"/>
            <a:ext cx="19473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Le Chevalier</a:t>
            </a:r>
            <a:endParaRPr sz="20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7">
            <a:alphaModFix/>
          </a:blip>
          <a:srcRect b="3703" l="30768" r="42012" t="3703"/>
          <a:stretch/>
        </p:blipFill>
        <p:spPr>
          <a:xfrm>
            <a:off x="4821275" y="627900"/>
            <a:ext cx="1947300" cy="38877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4821275" y="571200"/>
            <a:ext cx="19473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Le Scientifique</a:t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3625" y="1059250"/>
            <a:ext cx="2596549" cy="454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27250" y="1521850"/>
            <a:ext cx="1401050" cy="361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10">
            <a:alphaModFix/>
          </a:blip>
          <a:srcRect b="0" l="30560" r="40816" t="0"/>
          <a:stretch/>
        </p:blipFill>
        <p:spPr>
          <a:xfrm>
            <a:off x="7074300" y="627900"/>
            <a:ext cx="1947299" cy="3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7074300" y="571200"/>
            <a:ext cx="19473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L’Assassin</a:t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23500" y="1545138"/>
            <a:ext cx="3448901" cy="34489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0" y="4873825"/>
            <a:ext cx="2889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Images générées par OpenAI</a:t>
            </a:r>
            <a:endParaRPr sz="9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70550" y="63500"/>
            <a:ext cx="72813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III - Le Jeu</a:t>
            </a:r>
            <a:endParaRPr sz="25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/>
          </a:blip>
          <a:srcRect b="0" l="31445" r="39931" t="0"/>
          <a:stretch/>
        </p:blipFill>
        <p:spPr>
          <a:xfrm>
            <a:off x="315224" y="627900"/>
            <a:ext cx="1947299" cy="3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70675" y="2980227"/>
            <a:ext cx="2234127" cy="204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315225" y="571200"/>
            <a:ext cx="19473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L’Archer</a:t>
            </a:r>
            <a:endParaRPr sz="20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6">
            <a:alphaModFix/>
          </a:blip>
          <a:srcRect b="0" l="29587" r="41789" t="0"/>
          <a:stretch/>
        </p:blipFill>
        <p:spPr>
          <a:xfrm>
            <a:off x="2568251" y="627900"/>
            <a:ext cx="1947299" cy="3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2568250" y="571200"/>
            <a:ext cx="19473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Le Chevalier</a:t>
            </a:r>
            <a:endParaRPr sz="20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7">
            <a:alphaModFix/>
          </a:blip>
          <a:srcRect b="3703" l="30768" r="42012" t="3703"/>
          <a:stretch/>
        </p:blipFill>
        <p:spPr>
          <a:xfrm>
            <a:off x="4821275" y="627900"/>
            <a:ext cx="1947300" cy="388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4821275" y="571200"/>
            <a:ext cx="19473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Le Scientifique</a:t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81171" y="2403925"/>
            <a:ext cx="1995604" cy="319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6909" y="2729618"/>
            <a:ext cx="1076791" cy="254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10">
            <a:alphaModFix/>
          </a:blip>
          <a:srcRect b="0" l="30560" r="40816" t="0"/>
          <a:stretch/>
        </p:blipFill>
        <p:spPr>
          <a:xfrm>
            <a:off x="7074300" y="627900"/>
            <a:ext cx="1947299" cy="3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7074300" y="571200"/>
            <a:ext cx="19473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L’Assassin</a:t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369075" y="988300"/>
            <a:ext cx="1839600" cy="1695300"/>
          </a:xfrm>
          <a:prstGeom prst="rect">
            <a:avLst/>
          </a:prstGeom>
          <a:solidFill>
            <a:srgbClr val="000000">
              <a:alpha val="411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Peut attaquer à distance et se déplacer plus vite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02700" y="2835050"/>
            <a:ext cx="2278200" cy="22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2623325" y="990113"/>
            <a:ext cx="1839600" cy="1695300"/>
          </a:xfrm>
          <a:prstGeom prst="rect">
            <a:avLst/>
          </a:prstGeom>
          <a:solidFill>
            <a:srgbClr val="000000">
              <a:alpha val="411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Peut encaisser les coups et faire d’important dégâts</a:t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875125" y="990100"/>
            <a:ext cx="1839600" cy="1695300"/>
          </a:xfrm>
          <a:prstGeom prst="rect">
            <a:avLst/>
          </a:prstGeom>
          <a:solidFill>
            <a:srgbClr val="000000">
              <a:alpha val="411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Peut soigner ses amis et faire des dégâts à long terme</a:t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7126925" y="990113"/>
            <a:ext cx="1839600" cy="1695300"/>
          </a:xfrm>
          <a:prstGeom prst="rect">
            <a:avLst/>
          </a:prstGeom>
          <a:solidFill>
            <a:srgbClr val="000000">
              <a:alpha val="411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Peut esquiver les attaques et se </a:t>
            </a: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déplacer</a:t>
            </a: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 furtivement</a:t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0" y="4873825"/>
            <a:ext cx="2889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Images générées par OpenAI</a:t>
            </a:r>
            <a:endParaRPr sz="9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475" y="1177912"/>
            <a:ext cx="5882575" cy="321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 rot="10800000">
            <a:off x="7351800" y="0"/>
            <a:ext cx="1792200" cy="15171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0906" y="70241"/>
            <a:ext cx="707145" cy="7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70550" y="63500"/>
            <a:ext cx="72813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IV - Déroulement d’une Partie</a:t>
            </a:r>
            <a:endParaRPr sz="25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70550" y="1177900"/>
            <a:ext cx="3030900" cy="3213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70550" y="1327738"/>
            <a:ext cx="30309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Phase 1 </a:t>
            </a:r>
            <a:endParaRPr b="1"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Combat contre des monstres</a:t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Phase 2</a:t>
            </a:r>
            <a:endParaRPr b="1"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Combat contre un boss</a:t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Phase 3</a:t>
            </a:r>
            <a:endParaRPr b="1"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Achat d’objets chez le </a:t>
            </a:r>
            <a:r>
              <a:rPr lang="fr"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marchand</a:t>
            </a:r>
            <a:endParaRPr sz="1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3195475" y="4390900"/>
            <a:ext cx="251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Capture d’écran du jeu, 25 Janvier 2024</a:t>
            </a:r>
            <a:endParaRPr sz="9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 rot="10800000">
            <a:off x="7351800" y="0"/>
            <a:ext cx="1792200" cy="15171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0906" y="70241"/>
            <a:ext cx="707145" cy="71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70550" y="63500"/>
            <a:ext cx="72813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V</a:t>
            </a:r>
            <a:r>
              <a:rPr lang="fr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 - La </a:t>
            </a:r>
            <a:r>
              <a:rPr lang="fr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Communication</a:t>
            </a:r>
            <a:endParaRPr sz="25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5">
            <a:alphaModFix/>
          </a:blip>
          <a:srcRect b="37154" l="0" r="79653" t="0"/>
          <a:stretch/>
        </p:blipFill>
        <p:spPr>
          <a:xfrm>
            <a:off x="7853575" y="1517100"/>
            <a:ext cx="1046525" cy="3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6170025" y="4082950"/>
            <a:ext cx="16836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200"/>
              <a:t>/warpgates</a:t>
            </a:r>
            <a:endParaRPr b="1" sz="2200">
              <a:solidFill>
                <a:schemeClr val="hlink"/>
              </a:solidFill>
              <a:uFill>
                <a:noFill/>
              </a:uFill>
              <a:hlinkClick r:id="rId6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176375" y="3327338"/>
            <a:ext cx="26772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0E0E10"/>
                </a:solidFill>
              </a:rPr>
              <a:t>@warpgatesstudio</a:t>
            </a:r>
            <a:endParaRPr b="1" sz="2200">
              <a:solidFill>
                <a:srgbClr val="0E0E10"/>
              </a:solidFill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5176375" y="2571750"/>
            <a:ext cx="26772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</a:rPr>
              <a:t>@warpgates96182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923175" y="1765725"/>
            <a:ext cx="2930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0E0E10"/>
                </a:solidFill>
              </a:rPr>
              <a:t>@WarpGates.studio</a:t>
            </a:r>
            <a:endParaRPr b="1" sz="2200">
              <a:solidFill>
                <a:srgbClr val="0E0E10"/>
              </a:solidFill>
            </a:endParaRPr>
          </a:p>
        </p:txBody>
      </p:sp>
      <p:cxnSp>
        <p:nvCxnSpPr>
          <p:cNvPr id="140" name="Google Shape;140;p18"/>
          <p:cNvCxnSpPr/>
          <p:nvPr/>
        </p:nvCxnSpPr>
        <p:spPr>
          <a:xfrm>
            <a:off x="4848650" y="1517100"/>
            <a:ext cx="0" cy="328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613" y="1104838"/>
            <a:ext cx="2878925" cy="10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7084" y="2571762"/>
            <a:ext cx="2233226" cy="12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887063" y="4254150"/>
            <a:ext cx="2778000" cy="49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7475" y="4254158"/>
            <a:ext cx="2677199" cy="4953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264825" y="1356450"/>
            <a:ext cx="320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1</a:t>
            </a:r>
            <a:endParaRPr sz="2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264825" y="2931113"/>
            <a:ext cx="320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2</a:t>
            </a:r>
            <a:endParaRPr sz="2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264825" y="4223088"/>
            <a:ext cx="320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3</a:t>
            </a:r>
            <a:endParaRPr sz="28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36625" y="2165475"/>
            <a:ext cx="22332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Image faite par Jimmy Hayat</a:t>
            </a:r>
            <a:endParaRPr sz="9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887075" y="3847875"/>
            <a:ext cx="2889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Image générées par OpenAI</a:t>
            </a:r>
            <a:endParaRPr sz="9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831575" y="4749450"/>
            <a:ext cx="2889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Image faite par l’équipe</a:t>
            </a:r>
            <a:endParaRPr sz="90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